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6" autoAdjust="0"/>
    <p:restoredTop sz="69760" autoAdjust="0"/>
  </p:normalViewPr>
  <p:slideViewPr>
    <p:cSldViewPr snapToGrid="0" snapToObjects="1">
      <p:cViewPr varScale="1">
        <p:scale>
          <a:sx n="59" d="100"/>
          <a:sy n="59" d="100"/>
        </p:scale>
        <p:origin x="-1736" y="-96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7038952"/>
        <c:axId val="-2087035976"/>
      </c:barChart>
      <c:catAx>
        <c:axId val="-2087038952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87035976"/>
        <c:crosses val="autoZero"/>
        <c:auto val="1"/>
        <c:lblAlgn val="ctr"/>
        <c:lblOffset val="100"/>
        <c:noMultiLvlLbl val="1"/>
      </c:catAx>
      <c:valAx>
        <c:axId val="-2087035976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087038952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5/26/16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5/26/16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</a:t>
            </a:r>
            <a:r>
              <a:rPr lang="en-US" sz="1400" baseline="0" dirty="0" smtClean="0"/>
              <a:t>stage</a:t>
            </a:r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28262</TotalTime>
  <Words>768</Words>
  <Application>Microsoft Macintosh PowerPoint</Application>
  <PresentationFormat>On-screen Show (16:9)</PresentationFormat>
  <Paragraphs>241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Ben Bertka</cp:lastModifiedBy>
  <cp:revision>1053</cp:revision>
  <cp:lastPrinted>2015-08-14T15:58:30Z</cp:lastPrinted>
  <dcterms:created xsi:type="dcterms:W3CDTF">2015-05-27T14:59:12Z</dcterms:created>
  <dcterms:modified xsi:type="dcterms:W3CDTF">2016-05-26T15:30:53Z</dcterms:modified>
</cp:coreProperties>
</file>